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79" r:id="rId2"/>
    <p:sldId id="274" r:id="rId3"/>
    <p:sldId id="277" r:id="rId4"/>
    <p:sldId id="282" r:id="rId5"/>
    <p:sldId id="283" r:id="rId6"/>
    <p:sldId id="290" r:id="rId7"/>
    <p:sldId id="291" r:id="rId8"/>
    <p:sldId id="286" r:id="rId9"/>
    <p:sldId id="289" r:id="rId10"/>
    <p:sldId id="285" r:id="rId11"/>
    <p:sldId id="288" r:id="rId12"/>
    <p:sldId id="287" r:id="rId13"/>
    <p:sldId id="292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8" d="100"/>
          <a:sy n="78" d="100"/>
        </p:scale>
        <p:origin x="72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AC2FB96-3E18-3AE8-E6C1-08D2DF9415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3200" b="1" dirty="0">
                  <a:solidFill>
                    <a:schemeClr val="bg1"/>
                  </a:solidFill>
                </a:rPr>
                <a:t>J’utilise le vocabulaire des grandeurs.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Associe la bonne phrase avec la photo. </a:t>
            </a:r>
            <a:endParaRPr lang="fr-FR" dirty="0"/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25D6BD32-6962-0677-44C3-0025F9BD79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5/6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2D0A9C7-326E-43D9-F930-195E9A9E7D32}"/>
              </a:ext>
            </a:extLst>
          </p:cNvPr>
          <p:cNvSpPr txBox="1"/>
          <p:nvPr/>
        </p:nvSpPr>
        <p:spPr>
          <a:xfrm>
            <a:off x="3328015" y="1332947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3984967-C9E3-2F24-624B-9BF961E453F1}"/>
              </a:ext>
            </a:extLst>
          </p:cNvPr>
          <p:cNvSpPr txBox="1"/>
          <p:nvPr/>
        </p:nvSpPr>
        <p:spPr>
          <a:xfrm>
            <a:off x="3328015" y="3107523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7" name="Bulle narrative : rectangle à coins arrondis 6">
            <a:extLst>
              <a:ext uri="{FF2B5EF4-FFF2-40B4-BE49-F238E27FC236}">
                <a16:creationId xmlns:a16="http://schemas.microsoft.com/office/drawing/2014/main" id="{360D8E9A-4475-DAEE-C6EC-858CE6D8F5DB}"/>
              </a:ext>
            </a:extLst>
          </p:cNvPr>
          <p:cNvSpPr/>
          <p:nvPr/>
        </p:nvSpPr>
        <p:spPr>
          <a:xfrm>
            <a:off x="4216111" y="474186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Une plume c’est toujours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lourd</a:t>
            </a:r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.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0EED711-4405-5663-89D5-8560A05BF635}"/>
              </a:ext>
            </a:extLst>
          </p:cNvPr>
          <p:cNvSpPr txBox="1"/>
          <p:nvPr/>
        </p:nvSpPr>
        <p:spPr>
          <a:xfrm>
            <a:off x="3328015" y="4855808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F8F43EC0-6107-B59E-30DF-2C96982CE34D}"/>
              </a:ext>
            </a:extLst>
          </p:cNvPr>
          <p:cNvSpPr/>
          <p:nvPr/>
        </p:nvSpPr>
        <p:spPr>
          <a:xfrm>
            <a:off x="4216111" y="2993582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Une plume c’est toujours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grand</a:t>
            </a:r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. 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C3CEFB56-2CC4-FAA0-FAF3-8D36B75E83A0}"/>
              </a:ext>
            </a:extLst>
          </p:cNvPr>
          <p:cNvSpPr/>
          <p:nvPr/>
        </p:nvSpPr>
        <p:spPr>
          <a:xfrm>
            <a:off x="4216111" y="121900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Une plume c’est toujours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léger</a:t>
            </a:r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. 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98F93E1E-3230-712E-626A-24BAE164B1B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43" t="21126" r="12756" b="39252"/>
          <a:stretch/>
        </p:blipFill>
        <p:spPr>
          <a:xfrm>
            <a:off x="256206" y="1943827"/>
            <a:ext cx="2872585" cy="297034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0884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8" grpId="0" animBg="1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25D6BD32-6962-0677-44C3-0025F9BD79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5/6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2D0A9C7-326E-43D9-F930-195E9A9E7D32}"/>
              </a:ext>
            </a:extLst>
          </p:cNvPr>
          <p:cNvSpPr txBox="1"/>
          <p:nvPr/>
        </p:nvSpPr>
        <p:spPr>
          <a:xfrm>
            <a:off x="3328015" y="1332947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3984967-C9E3-2F24-624B-9BF961E453F1}"/>
              </a:ext>
            </a:extLst>
          </p:cNvPr>
          <p:cNvSpPr txBox="1"/>
          <p:nvPr/>
        </p:nvSpPr>
        <p:spPr>
          <a:xfrm>
            <a:off x="3328015" y="3107523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7" name="Bulle narrative : rectangle à coins arrondis 6">
            <a:extLst>
              <a:ext uri="{FF2B5EF4-FFF2-40B4-BE49-F238E27FC236}">
                <a16:creationId xmlns:a16="http://schemas.microsoft.com/office/drawing/2014/main" id="{360D8E9A-4475-DAEE-C6EC-858CE6D8F5DB}"/>
              </a:ext>
            </a:extLst>
          </p:cNvPr>
          <p:cNvSpPr/>
          <p:nvPr/>
        </p:nvSpPr>
        <p:spPr>
          <a:xfrm>
            <a:off x="4216111" y="474186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Une plume c’est toujours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lourd</a:t>
            </a:r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.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0EED711-4405-5663-89D5-8560A05BF635}"/>
              </a:ext>
            </a:extLst>
          </p:cNvPr>
          <p:cNvSpPr txBox="1"/>
          <p:nvPr/>
        </p:nvSpPr>
        <p:spPr>
          <a:xfrm>
            <a:off x="3328015" y="4855808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F8F43EC0-6107-B59E-30DF-2C96982CE34D}"/>
              </a:ext>
            </a:extLst>
          </p:cNvPr>
          <p:cNvSpPr/>
          <p:nvPr/>
        </p:nvSpPr>
        <p:spPr>
          <a:xfrm>
            <a:off x="4216111" y="2993582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Une plume c’est toujours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grand</a:t>
            </a:r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. 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C3CEFB56-2CC4-FAA0-FAF3-8D36B75E83A0}"/>
              </a:ext>
            </a:extLst>
          </p:cNvPr>
          <p:cNvSpPr/>
          <p:nvPr/>
        </p:nvSpPr>
        <p:spPr>
          <a:xfrm>
            <a:off x="4216111" y="121900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Une plume c’est toujours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léger</a:t>
            </a:r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. 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98F93E1E-3230-712E-626A-24BAE164B1B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43" t="21126" r="12756" b="39252"/>
          <a:stretch/>
        </p:blipFill>
        <p:spPr>
          <a:xfrm>
            <a:off x="256206" y="1943827"/>
            <a:ext cx="2872585" cy="297034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47085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8" grpId="0" animBg="1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Associe la bonne phrase avec la photo. </a:t>
            </a:r>
            <a:endParaRPr lang="fr-FR" dirty="0"/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25D6BD32-6962-0677-44C3-0025F9BD79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6/6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2D0A9C7-326E-43D9-F930-195E9A9E7D32}"/>
              </a:ext>
            </a:extLst>
          </p:cNvPr>
          <p:cNvSpPr txBox="1"/>
          <p:nvPr/>
        </p:nvSpPr>
        <p:spPr>
          <a:xfrm>
            <a:off x="3328015" y="1332947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3984967-C9E3-2F24-624B-9BF961E453F1}"/>
              </a:ext>
            </a:extLst>
          </p:cNvPr>
          <p:cNvSpPr txBox="1"/>
          <p:nvPr/>
        </p:nvSpPr>
        <p:spPr>
          <a:xfrm>
            <a:off x="3328015" y="3107523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7" name="Bulle narrative : rectangle à coins arrondis 6">
            <a:extLst>
              <a:ext uri="{FF2B5EF4-FFF2-40B4-BE49-F238E27FC236}">
                <a16:creationId xmlns:a16="http://schemas.microsoft.com/office/drawing/2014/main" id="{360D8E9A-4475-DAEE-C6EC-858CE6D8F5DB}"/>
              </a:ext>
            </a:extLst>
          </p:cNvPr>
          <p:cNvSpPr/>
          <p:nvPr/>
        </p:nvSpPr>
        <p:spPr>
          <a:xfrm>
            <a:off x="4216111" y="474186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Le temps restant est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large</a:t>
            </a:r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.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0EED711-4405-5663-89D5-8560A05BF635}"/>
              </a:ext>
            </a:extLst>
          </p:cNvPr>
          <p:cNvSpPr txBox="1"/>
          <p:nvPr/>
        </p:nvSpPr>
        <p:spPr>
          <a:xfrm>
            <a:off x="3328015" y="4855808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F8F43EC0-6107-B59E-30DF-2C96982CE34D}"/>
              </a:ext>
            </a:extLst>
          </p:cNvPr>
          <p:cNvSpPr/>
          <p:nvPr/>
        </p:nvSpPr>
        <p:spPr>
          <a:xfrm>
            <a:off x="4216111" y="2993582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Le temps restant est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long</a:t>
            </a:r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. 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C3CEFB56-2CC4-FAA0-FAF3-8D36B75E83A0}"/>
              </a:ext>
            </a:extLst>
          </p:cNvPr>
          <p:cNvSpPr/>
          <p:nvPr/>
        </p:nvSpPr>
        <p:spPr>
          <a:xfrm>
            <a:off x="4216111" y="121900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Le temps restant est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court</a:t>
            </a:r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. 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8970D49-7FE6-8047-A2FD-99AED452B3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67" b="14070"/>
          <a:stretch/>
        </p:blipFill>
        <p:spPr>
          <a:xfrm>
            <a:off x="406668" y="1357560"/>
            <a:ext cx="2507486" cy="442157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4476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8" grpId="0" animBg="1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25D6BD32-6962-0677-44C3-0025F9BD79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/>
              <a:t>6/6</a:t>
            </a:r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2D0A9C7-326E-43D9-F930-195E9A9E7D32}"/>
              </a:ext>
            </a:extLst>
          </p:cNvPr>
          <p:cNvSpPr txBox="1"/>
          <p:nvPr/>
        </p:nvSpPr>
        <p:spPr>
          <a:xfrm>
            <a:off x="3328015" y="1332947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3984967-C9E3-2F24-624B-9BF961E453F1}"/>
              </a:ext>
            </a:extLst>
          </p:cNvPr>
          <p:cNvSpPr txBox="1"/>
          <p:nvPr/>
        </p:nvSpPr>
        <p:spPr>
          <a:xfrm>
            <a:off x="3328015" y="3107523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7" name="Bulle narrative : rectangle à coins arrondis 6">
            <a:extLst>
              <a:ext uri="{FF2B5EF4-FFF2-40B4-BE49-F238E27FC236}">
                <a16:creationId xmlns:a16="http://schemas.microsoft.com/office/drawing/2014/main" id="{360D8E9A-4475-DAEE-C6EC-858CE6D8F5DB}"/>
              </a:ext>
            </a:extLst>
          </p:cNvPr>
          <p:cNvSpPr/>
          <p:nvPr/>
        </p:nvSpPr>
        <p:spPr>
          <a:xfrm>
            <a:off x="4216111" y="474186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Le temps restant est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large</a:t>
            </a:r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.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0EED711-4405-5663-89D5-8560A05BF635}"/>
              </a:ext>
            </a:extLst>
          </p:cNvPr>
          <p:cNvSpPr txBox="1"/>
          <p:nvPr/>
        </p:nvSpPr>
        <p:spPr>
          <a:xfrm>
            <a:off x="3328015" y="4855808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F8F43EC0-6107-B59E-30DF-2C96982CE34D}"/>
              </a:ext>
            </a:extLst>
          </p:cNvPr>
          <p:cNvSpPr/>
          <p:nvPr/>
        </p:nvSpPr>
        <p:spPr>
          <a:xfrm>
            <a:off x="4216111" y="2993582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Le temps restant est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long</a:t>
            </a:r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. 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C3CEFB56-2CC4-FAA0-FAF3-8D36B75E83A0}"/>
              </a:ext>
            </a:extLst>
          </p:cNvPr>
          <p:cNvSpPr/>
          <p:nvPr/>
        </p:nvSpPr>
        <p:spPr>
          <a:xfrm>
            <a:off x="4216111" y="121900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Le temps restant est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court</a:t>
            </a:r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. 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8970D49-7FE6-8047-A2FD-99AED452B3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67" b="14070"/>
          <a:stretch/>
        </p:blipFill>
        <p:spPr>
          <a:xfrm>
            <a:off x="406668" y="1357560"/>
            <a:ext cx="2507486" cy="442157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5681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8" grpId="0" animBg="1"/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Associe la bonne phrase avec la photo. 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AFA15D9C-F9C1-CE8F-F29D-B05886E3E6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14" y="2144486"/>
            <a:ext cx="2286033" cy="256902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AE70A816-04A4-DD3E-D140-27A141126AE3}"/>
              </a:ext>
            </a:extLst>
          </p:cNvPr>
          <p:cNvSpPr txBox="1"/>
          <p:nvPr/>
        </p:nvSpPr>
        <p:spPr>
          <a:xfrm>
            <a:off x="3328015" y="1332947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6A9CDA5-4BDD-D1CE-BC2D-EF2573F75FDF}"/>
              </a:ext>
            </a:extLst>
          </p:cNvPr>
          <p:cNvSpPr txBox="1"/>
          <p:nvPr/>
        </p:nvSpPr>
        <p:spPr>
          <a:xfrm>
            <a:off x="3328015" y="3107523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37A39197-52C0-8DB4-BCDB-11FF9D5586FB}"/>
              </a:ext>
            </a:extLst>
          </p:cNvPr>
          <p:cNvSpPr/>
          <p:nvPr/>
        </p:nvSpPr>
        <p:spPr>
          <a:xfrm>
            <a:off x="4216111" y="474186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Il porte quelque chose </a:t>
            </a:r>
          </a:p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de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haut</a:t>
            </a:r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. </a:t>
            </a:r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25D6BD32-6962-0677-44C3-0025F9BD79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1/6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859B876-DE70-7961-D4CA-0B8A1B2ADBA7}"/>
              </a:ext>
            </a:extLst>
          </p:cNvPr>
          <p:cNvSpPr txBox="1"/>
          <p:nvPr/>
        </p:nvSpPr>
        <p:spPr>
          <a:xfrm>
            <a:off x="3328015" y="4855808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7" name="Bulle narrative : rectangle à coins arrondis 16">
            <a:extLst>
              <a:ext uri="{FF2B5EF4-FFF2-40B4-BE49-F238E27FC236}">
                <a16:creationId xmlns:a16="http://schemas.microsoft.com/office/drawing/2014/main" id="{9777AB5F-F67A-428F-C87D-17BB49C39A54}"/>
              </a:ext>
            </a:extLst>
          </p:cNvPr>
          <p:cNvSpPr/>
          <p:nvPr/>
        </p:nvSpPr>
        <p:spPr>
          <a:xfrm>
            <a:off x="4216111" y="2993582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Il porte quelque chose </a:t>
            </a:r>
          </a:p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de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lourd</a:t>
            </a:r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. </a:t>
            </a:r>
          </a:p>
        </p:txBody>
      </p:sp>
      <p:sp>
        <p:nvSpPr>
          <p:cNvPr id="18" name="Bulle narrative : rectangle à coins arrondis 17">
            <a:extLst>
              <a:ext uri="{FF2B5EF4-FFF2-40B4-BE49-F238E27FC236}">
                <a16:creationId xmlns:a16="http://schemas.microsoft.com/office/drawing/2014/main" id="{76151731-75A1-361E-0705-F73B257E48FA}"/>
              </a:ext>
            </a:extLst>
          </p:cNvPr>
          <p:cNvSpPr/>
          <p:nvPr/>
        </p:nvSpPr>
        <p:spPr>
          <a:xfrm>
            <a:off x="4216111" y="121900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Il porte quelque chose </a:t>
            </a:r>
          </a:p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de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grand</a:t>
            </a:r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6" grpId="0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>
                <a:solidFill>
                  <a:srgbClr val="C00000"/>
                </a:solidFill>
              </a:rPr>
              <a:t>Correction </a:t>
            </a:r>
            <a:r>
              <a:rPr lang="fr-FR" sz="3600" dirty="0"/>
              <a:t>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482E6A28-BA63-CD0D-3B72-52E48ABBA6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14" y="2144486"/>
            <a:ext cx="2286033" cy="256902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F6CF88DB-31D7-624B-9CE2-612A5409B141}"/>
              </a:ext>
            </a:extLst>
          </p:cNvPr>
          <p:cNvSpPr txBox="1"/>
          <p:nvPr/>
        </p:nvSpPr>
        <p:spPr>
          <a:xfrm>
            <a:off x="3328015" y="1332947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C8C7832B-5C8C-DBAA-3CE5-F63B2E03A16E}"/>
              </a:ext>
            </a:extLst>
          </p:cNvPr>
          <p:cNvSpPr txBox="1"/>
          <p:nvPr/>
        </p:nvSpPr>
        <p:spPr>
          <a:xfrm>
            <a:off x="3328015" y="3107523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9" name="Bulle narrative : rectangle à coins arrondis 18">
            <a:extLst>
              <a:ext uri="{FF2B5EF4-FFF2-40B4-BE49-F238E27FC236}">
                <a16:creationId xmlns:a16="http://schemas.microsoft.com/office/drawing/2014/main" id="{B52061D1-6881-168F-C448-067BDAAD1A4F}"/>
              </a:ext>
            </a:extLst>
          </p:cNvPr>
          <p:cNvSpPr/>
          <p:nvPr/>
        </p:nvSpPr>
        <p:spPr>
          <a:xfrm>
            <a:off x="4216111" y="474186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Il porte quelque chose </a:t>
            </a:r>
          </a:p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de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haut</a:t>
            </a:r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. 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CC530D21-E735-AD29-EBF9-3E99C7DA190E}"/>
              </a:ext>
            </a:extLst>
          </p:cNvPr>
          <p:cNvSpPr txBox="1"/>
          <p:nvPr/>
        </p:nvSpPr>
        <p:spPr>
          <a:xfrm>
            <a:off x="3328015" y="4855808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21" name="Bulle narrative : rectangle à coins arrondis 20">
            <a:extLst>
              <a:ext uri="{FF2B5EF4-FFF2-40B4-BE49-F238E27FC236}">
                <a16:creationId xmlns:a16="http://schemas.microsoft.com/office/drawing/2014/main" id="{2CF27A73-5782-7DC0-E925-923C248D5DD3}"/>
              </a:ext>
            </a:extLst>
          </p:cNvPr>
          <p:cNvSpPr/>
          <p:nvPr/>
        </p:nvSpPr>
        <p:spPr>
          <a:xfrm>
            <a:off x="4216111" y="2993582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Il porte quelque chose </a:t>
            </a:r>
          </a:p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de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lourd</a:t>
            </a:r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. </a:t>
            </a:r>
          </a:p>
        </p:txBody>
      </p:sp>
      <p:sp>
        <p:nvSpPr>
          <p:cNvPr id="22" name="Bulle narrative : rectangle à coins arrondis 21">
            <a:extLst>
              <a:ext uri="{FF2B5EF4-FFF2-40B4-BE49-F238E27FC236}">
                <a16:creationId xmlns:a16="http://schemas.microsoft.com/office/drawing/2014/main" id="{A9D0CEF0-F6B8-2DB4-824A-E1296DEECB8D}"/>
              </a:ext>
            </a:extLst>
          </p:cNvPr>
          <p:cNvSpPr/>
          <p:nvPr/>
        </p:nvSpPr>
        <p:spPr>
          <a:xfrm>
            <a:off x="4216111" y="121900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Il porte quelque chose </a:t>
            </a:r>
          </a:p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de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grand</a:t>
            </a:r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30493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Associe la bonne phrase avec la photo. 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E1C514C-30B7-023F-B249-0C03F6899B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4" t="-107" r="28585" b="8154"/>
          <a:stretch/>
        </p:blipFill>
        <p:spPr>
          <a:xfrm>
            <a:off x="586809" y="1738745"/>
            <a:ext cx="1749632" cy="338050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25D6BD32-6962-0677-44C3-0025F9BD79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2/6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2D0A9C7-326E-43D9-F930-195E9A9E7D32}"/>
              </a:ext>
            </a:extLst>
          </p:cNvPr>
          <p:cNvSpPr txBox="1"/>
          <p:nvPr/>
        </p:nvSpPr>
        <p:spPr>
          <a:xfrm>
            <a:off x="3328015" y="1332947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3984967-C9E3-2F24-624B-9BF961E453F1}"/>
              </a:ext>
            </a:extLst>
          </p:cNvPr>
          <p:cNvSpPr txBox="1"/>
          <p:nvPr/>
        </p:nvSpPr>
        <p:spPr>
          <a:xfrm>
            <a:off x="3328015" y="3107523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7" name="Bulle narrative : rectangle à coins arrondis 6">
            <a:extLst>
              <a:ext uri="{FF2B5EF4-FFF2-40B4-BE49-F238E27FC236}">
                <a16:creationId xmlns:a16="http://schemas.microsoft.com/office/drawing/2014/main" id="{360D8E9A-4475-DAEE-C6EC-858CE6D8F5DB}"/>
              </a:ext>
            </a:extLst>
          </p:cNvPr>
          <p:cNvSpPr/>
          <p:nvPr/>
        </p:nvSpPr>
        <p:spPr>
          <a:xfrm>
            <a:off x="4216111" y="474186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Il porte quelque chose </a:t>
            </a:r>
          </a:p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de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haut</a:t>
            </a:r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.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0EED711-4405-5663-89D5-8560A05BF635}"/>
              </a:ext>
            </a:extLst>
          </p:cNvPr>
          <p:cNvSpPr txBox="1"/>
          <p:nvPr/>
        </p:nvSpPr>
        <p:spPr>
          <a:xfrm>
            <a:off x="3328015" y="4855808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F8F43EC0-6107-B59E-30DF-2C96982CE34D}"/>
              </a:ext>
            </a:extLst>
          </p:cNvPr>
          <p:cNvSpPr/>
          <p:nvPr/>
        </p:nvSpPr>
        <p:spPr>
          <a:xfrm>
            <a:off x="4216111" y="2993582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Il porte quelque chose </a:t>
            </a:r>
          </a:p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de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léger</a:t>
            </a:r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. 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C3CEFB56-2CC4-FAA0-FAF3-8D36B75E83A0}"/>
              </a:ext>
            </a:extLst>
          </p:cNvPr>
          <p:cNvSpPr/>
          <p:nvPr/>
        </p:nvSpPr>
        <p:spPr>
          <a:xfrm>
            <a:off x="4216111" y="121900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Il porte quelque chose </a:t>
            </a:r>
          </a:p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de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grand</a:t>
            </a:r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1602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8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E1C514C-30B7-023F-B249-0C03F6899B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4" t="-107" r="28585" b="8154"/>
          <a:stretch/>
        </p:blipFill>
        <p:spPr>
          <a:xfrm>
            <a:off x="586809" y="1738745"/>
            <a:ext cx="1749632" cy="338050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25D6BD32-6962-0677-44C3-0025F9BD79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2/6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2D0A9C7-326E-43D9-F930-195E9A9E7D32}"/>
              </a:ext>
            </a:extLst>
          </p:cNvPr>
          <p:cNvSpPr txBox="1"/>
          <p:nvPr/>
        </p:nvSpPr>
        <p:spPr>
          <a:xfrm>
            <a:off x="3328015" y="1332947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3984967-C9E3-2F24-624B-9BF961E453F1}"/>
              </a:ext>
            </a:extLst>
          </p:cNvPr>
          <p:cNvSpPr txBox="1"/>
          <p:nvPr/>
        </p:nvSpPr>
        <p:spPr>
          <a:xfrm>
            <a:off x="3328015" y="3107523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7" name="Bulle narrative : rectangle à coins arrondis 6">
            <a:extLst>
              <a:ext uri="{FF2B5EF4-FFF2-40B4-BE49-F238E27FC236}">
                <a16:creationId xmlns:a16="http://schemas.microsoft.com/office/drawing/2014/main" id="{360D8E9A-4475-DAEE-C6EC-858CE6D8F5DB}"/>
              </a:ext>
            </a:extLst>
          </p:cNvPr>
          <p:cNvSpPr/>
          <p:nvPr/>
        </p:nvSpPr>
        <p:spPr>
          <a:xfrm>
            <a:off x="4216111" y="474186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Il porte quelque chose </a:t>
            </a:r>
          </a:p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de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haut</a:t>
            </a:r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.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0EED711-4405-5663-89D5-8560A05BF635}"/>
              </a:ext>
            </a:extLst>
          </p:cNvPr>
          <p:cNvSpPr txBox="1"/>
          <p:nvPr/>
        </p:nvSpPr>
        <p:spPr>
          <a:xfrm>
            <a:off x="3328015" y="4855808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F8F43EC0-6107-B59E-30DF-2C96982CE34D}"/>
              </a:ext>
            </a:extLst>
          </p:cNvPr>
          <p:cNvSpPr/>
          <p:nvPr/>
        </p:nvSpPr>
        <p:spPr>
          <a:xfrm>
            <a:off x="4216111" y="2993582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Il porte quelque chose </a:t>
            </a:r>
          </a:p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de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léger</a:t>
            </a:r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. 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C3CEFB56-2CC4-FAA0-FAF3-8D36B75E83A0}"/>
              </a:ext>
            </a:extLst>
          </p:cNvPr>
          <p:cNvSpPr/>
          <p:nvPr/>
        </p:nvSpPr>
        <p:spPr>
          <a:xfrm>
            <a:off x="4216111" y="121900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Il porte quelque chose </a:t>
            </a:r>
          </a:p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de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grand</a:t>
            </a:r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44249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8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Associe la bonne phrase avec la photo. </a:t>
            </a:r>
            <a:endParaRPr lang="fr-FR" dirty="0"/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25D6BD32-6962-0677-44C3-0025F9BD79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3/6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2D0A9C7-326E-43D9-F930-195E9A9E7D32}"/>
              </a:ext>
            </a:extLst>
          </p:cNvPr>
          <p:cNvSpPr txBox="1"/>
          <p:nvPr/>
        </p:nvSpPr>
        <p:spPr>
          <a:xfrm>
            <a:off x="3328015" y="1332947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3984967-C9E3-2F24-624B-9BF961E453F1}"/>
              </a:ext>
            </a:extLst>
          </p:cNvPr>
          <p:cNvSpPr txBox="1"/>
          <p:nvPr/>
        </p:nvSpPr>
        <p:spPr>
          <a:xfrm>
            <a:off x="3328015" y="3107523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7" name="Bulle narrative : rectangle à coins arrondis 6">
            <a:extLst>
              <a:ext uri="{FF2B5EF4-FFF2-40B4-BE49-F238E27FC236}">
                <a16:creationId xmlns:a16="http://schemas.microsoft.com/office/drawing/2014/main" id="{360D8E9A-4475-DAEE-C6EC-858CE6D8F5DB}"/>
              </a:ext>
            </a:extLst>
          </p:cNvPr>
          <p:cNvSpPr/>
          <p:nvPr/>
        </p:nvSpPr>
        <p:spPr>
          <a:xfrm>
            <a:off x="4216111" y="474186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L’échelle est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haute.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0EED711-4405-5663-89D5-8560A05BF635}"/>
              </a:ext>
            </a:extLst>
          </p:cNvPr>
          <p:cNvSpPr txBox="1"/>
          <p:nvPr/>
        </p:nvSpPr>
        <p:spPr>
          <a:xfrm>
            <a:off x="3328015" y="4855808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F8F43EC0-6107-B59E-30DF-2C96982CE34D}"/>
              </a:ext>
            </a:extLst>
          </p:cNvPr>
          <p:cNvSpPr/>
          <p:nvPr/>
        </p:nvSpPr>
        <p:spPr>
          <a:xfrm>
            <a:off x="4216111" y="2993582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L’échelle est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large.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C3CEFB56-2CC4-FAA0-FAF3-8D36B75E83A0}"/>
              </a:ext>
            </a:extLst>
          </p:cNvPr>
          <p:cNvSpPr/>
          <p:nvPr/>
        </p:nvSpPr>
        <p:spPr>
          <a:xfrm>
            <a:off x="4216111" y="1222965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L’échelle est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basse.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2A3DEC-A77E-78FB-4A5E-3EED7FB07C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43" y="1348007"/>
            <a:ext cx="2288474" cy="457694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39283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8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25D6BD32-6962-0677-44C3-0025F9BD79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3/6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2D0A9C7-326E-43D9-F930-195E9A9E7D32}"/>
              </a:ext>
            </a:extLst>
          </p:cNvPr>
          <p:cNvSpPr txBox="1"/>
          <p:nvPr/>
        </p:nvSpPr>
        <p:spPr>
          <a:xfrm>
            <a:off x="3328015" y="1332947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3984967-C9E3-2F24-624B-9BF961E453F1}"/>
              </a:ext>
            </a:extLst>
          </p:cNvPr>
          <p:cNvSpPr txBox="1"/>
          <p:nvPr/>
        </p:nvSpPr>
        <p:spPr>
          <a:xfrm>
            <a:off x="3328015" y="3107523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7" name="Bulle narrative : rectangle à coins arrondis 6">
            <a:extLst>
              <a:ext uri="{FF2B5EF4-FFF2-40B4-BE49-F238E27FC236}">
                <a16:creationId xmlns:a16="http://schemas.microsoft.com/office/drawing/2014/main" id="{360D8E9A-4475-DAEE-C6EC-858CE6D8F5DB}"/>
              </a:ext>
            </a:extLst>
          </p:cNvPr>
          <p:cNvSpPr/>
          <p:nvPr/>
        </p:nvSpPr>
        <p:spPr>
          <a:xfrm>
            <a:off x="4216111" y="474186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L’échelle est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haute.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0EED711-4405-5663-89D5-8560A05BF635}"/>
              </a:ext>
            </a:extLst>
          </p:cNvPr>
          <p:cNvSpPr txBox="1"/>
          <p:nvPr/>
        </p:nvSpPr>
        <p:spPr>
          <a:xfrm>
            <a:off x="3328015" y="4855808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F8F43EC0-6107-B59E-30DF-2C96982CE34D}"/>
              </a:ext>
            </a:extLst>
          </p:cNvPr>
          <p:cNvSpPr/>
          <p:nvPr/>
        </p:nvSpPr>
        <p:spPr>
          <a:xfrm>
            <a:off x="4216111" y="2993582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L’échelle est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large.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C3CEFB56-2CC4-FAA0-FAF3-8D36B75E83A0}"/>
              </a:ext>
            </a:extLst>
          </p:cNvPr>
          <p:cNvSpPr/>
          <p:nvPr/>
        </p:nvSpPr>
        <p:spPr>
          <a:xfrm>
            <a:off x="4216111" y="1222965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L’échelle est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basse.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2A3DEC-A77E-78FB-4A5E-3EED7FB07C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43" y="1348007"/>
            <a:ext cx="2288474" cy="457694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76930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8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Associe la bonne phrase avec la photo. </a:t>
            </a:r>
            <a:endParaRPr lang="fr-FR" dirty="0"/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25D6BD32-6962-0677-44C3-0025F9BD79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4/6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2D0A9C7-326E-43D9-F930-195E9A9E7D32}"/>
              </a:ext>
            </a:extLst>
          </p:cNvPr>
          <p:cNvSpPr txBox="1"/>
          <p:nvPr/>
        </p:nvSpPr>
        <p:spPr>
          <a:xfrm>
            <a:off x="3328015" y="1332947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3984967-C9E3-2F24-624B-9BF961E453F1}"/>
              </a:ext>
            </a:extLst>
          </p:cNvPr>
          <p:cNvSpPr txBox="1"/>
          <p:nvPr/>
        </p:nvSpPr>
        <p:spPr>
          <a:xfrm>
            <a:off x="3328015" y="3107523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7" name="Bulle narrative : rectangle à coins arrondis 6">
            <a:extLst>
              <a:ext uri="{FF2B5EF4-FFF2-40B4-BE49-F238E27FC236}">
                <a16:creationId xmlns:a16="http://schemas.microsoft.com/office/drawing/2014/main" id="{360D8E9A-4475-DAEE-C6EC-858CE6D8F5DB}"/>
              </a:ext>
            </a:extLst>
          </p:cNvPr>
          <p:cNvSpPr/>
          <p:nvPr/>
        </p:nvSpPr>
        <p:spPr>
          <a:xfrm>
            <a:off x="4216111" y="474186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La main du bébé est plus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grande</a:t>
            </a:r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 que l’autre main.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0EED711-4405-5663-89D5-8560A05BF635}"/>
              </a:ext>
            </a:extLst>
          </p:cNvPr>
          <p:cNvSpPr txBox="1"/>
          <p:nvPr/>
        </p:nvSpPr>
        <p:spPr>
          <a:xfrm>
            <a:off x="3328015" y="4855808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F8F43EC0-6107-B59E-30DF-2C96982CE34D}"/>
              </a:ext>
            </a:extLst>
          </p:cNvPr>
          <p:cNvSpPr/>
          <p:nvPr/>
        </p:nvSpPr>
        <p:spPr>
          <a:xfrm>
            <a:off x="4216111" y="2993582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La main du bébé est plus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lourde</a:t>
            </a:r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 que l’autre main.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C3CEFB56-2CC4-FAA0-FAF3-8D36B75E83A0}"/>
              </a:ext>
            </a:extLst>
          </p:cNvPr>
          <p:cNvSpPr/>
          <p:nvPr/>
        </p:nvSpPr>
        <p:spPr>
          <a:xfrm>
            <a:off x="4216111" y="121900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La main du bébé est plus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petite</a:t>
            </a:r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 que l’autre main.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6D40ABC-7745-F2F0-0AA3-2017922C4F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0" r="29524"/>
          <a:stretch/>
        </p:blipFill>
        <p:spPr>
          <a:xfrm>
            <a:off x="201881" y="2137659"/>
            <a:ext cx="2833835" cy="266976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81687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8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25D6BD32-6962-0677-44C3-0025F9BD79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4/6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2D0A9C7-326E-43D9-F930-195E9A9E7D32}"/>
              </a:ext>
            </a:extLst>
          </p:cNvPr>
          <p:cNvSpPr txBox="1"/>
          <p:nvPr/>
        </p:nvSpPr>
        <p:spPr>
          <a:xfrm>
            <a:off x="3328015" y="1332947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3984967-C9E3-2F24-624B-9BF961E453F1}"/>
              </a:ext>
            </a:extLst>
          </p:cNvPr>
          <p:cNvSpPr txBox="1"/>
          <p:nvPr/>
        </p:nvSpPr>
        <p:spPr>
          <a:xfrm>
            <a:off x="3328015" y="3107523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7" name="Bulle narrative : rectangle à coins arrondis 6">
            <a:extLst>
              <a:ext uri="{FF2B5EF4-FFF2-40B4-BE49-F238E27FC236}">
                <a16:creationId xmlns:a16="http://schemas.microsoft.com/office/drawing/2014/main" id="{360D8E9A-4475-DAEE-C6EC-858CE6D8F5DB}"/>
              </a:ext>
            </a:extLst>
          </p:cNvPr>
          <p:cNvSpPr/>
          <p:nvPr/>
        </p:nvSpPr>
        <p:spPr>
          <a:xfrm>
            <a:off x="4216111" y="474186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La main du bébé est plus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grande</a:t>
            </a:r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 que l’autre main.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0EED711-4405-5663-89D5-8560A05BF635}"/>
              </a:ext>
            </a:extLst>
          </p:cNvPr>
          <p:cNvSpPr txBox="1"/>
          <p:nvPr/>
        </p:nvSpPr>
        <p:spPr>
          <a:xfrm>
            <a:off x="3328015" y="4855808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F8F43EC0-6107-B59E-30DF-2C96982CE34D}"/>
              </a:ext>
            </a:extLst>
          </p:cNvPr>
          <p:cNvSpPr/>
          <p:nvPr/>
        </p:nvSpPr>
        <p:spPr>
          <a:xfrm>
            <a:off x="4216111" y="2993582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La main du bébé est plus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lourde</a:t>
            </a:r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 que l’autre main.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C3CEFB56-2CC4-FAA0-FAF3-8D36B75E83A0}"/>
              </a:ext>
            </a:extLst>
          </p:cNvPr>
          <p:cNvSpPr/>
          <p:nvPr/>
        </p:nvSpPr>
        <p:spPr>
          <a:xfrm>
            <a:off x="4216111" y="1219006"/>
            <a:ext cx="4595750" cy="1151213"/>
          </a:xfrm>
          <a:prstGeom prst="wedgeRoundRectCallout">
            <a:avLst>
              <a:gd name="adj1" fmla="val -19018"/>
              <a:gd name="adj2" fmla="val 761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La main du bébé est plus </a:t>
            </a:r>
            <a:r>
              <a:rPr lang="fr-FR" sz="3200" b="1" dirty="0">
                <a:solidFill>
                  <a:schemeClr val="tx1"/>
                </a:solidFill>
                <a:latin typeface="Cursive standard" pitchFamily="2" charset="0"/>
              </a:rPr>
              <a:t>petite</a:t>
            </a:r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 que l’autre main.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6D40ABC-7745-F2F0-0AA3-2017922C4F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0" r="29524"/>
          <a:stretch/>
        </p:blipFill>
        <p:spPr>
          <a:xfrm>
            <a:off x="201881" y="2137659"/>
            <a:ext cx="2833835" cy="266976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59276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8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355</Words>
  <Application>Microsoft Office PowerPoint</Application>
  <PresentationFormat>Affichage à l'écran (4:3)</PresentationFormat>
  <Paragraphs>109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Associe la bonne phrase avec la photo. </vt:lpstr>
      <vt:lpstr>Correction  </vt:lpstr>
      <vt:lpstr>Associe la bonne phrase avec la photo. </vt:lpstr>
      <vt:lpstr>Correction</vt:lpstr>
      <vt:lpstr>Associe la bonne phrase avec la photo. </vt:lpstr>
      <vt:lpstr>Correction</vt:lpstr>
      <vt:lpstr>Associe la bonne phrase avec la photo. </vt:lpstr>
      <vt:lpstr>Correction</vt:lpstr>
      <vt:lpstr>Associe la bonne phrase avec la photo. </vt:lpstr>
      <vt:lpstr>Correction</vt:lpstr>
      <vt:lpstr>Associe la bonne phrase avec la photo.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42</cp:revision>
  <dcterms:created xsi:type="dcterms:W3CDTF">2023-02-07T14:55:57Z</dcterms:created>
  <dcterms:modified xsi:type="dcterms:W3CDTF">2025-09-16T18:15:58Z</dcterms:modified>
</cp:coreProperties>
</file>